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322" r:id="rId2"/>
    <p:sldId id="290" r:id="rId3"/>
    <p:sldId id="291" r:id="rId4"/>
    <p:sldId id="292" r:id="rId5"/>
    <p:sldId id="293" r:id="rId6"/>
    <p:sldId id="294" r:id="rId7"/>
    <p:sldId id="295" r:id="rId8"/>
    <p:sldId id="296" r:id="rId9"/>
    <p:sldId id="297" r:id="rId10"/>
    <p:sldId id="275" r:id="rId11"/>
    <p:sldId id="302" r:id="rId12"/>
    <p:sldId id="303" r:id="rId13"/>
    <p:sldId id="304" r:id="rId14"/>
    <p:sldId id="305" r:id="rId15"/>
    <p:sldId id="306" r:id="rId16"/>
    <p:sldId id="307" r:id="rId17"/>
    <p:sldId id="308" r:id="rId18"/>
    <p:sldId id="30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0"/>
  </p:normalViewPr>
  <p:slideViewPr>
    <p:cSldViewPr snapToGrid="0" snapToObjects="1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BF37F7-F713-734C-9E95-D0A75DAE8934}" type="datetimeFigureOut">
              <a:rPr lang="en-US" smtClean="0"/>
              <a:t>7/12/19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4D553-6CA4-644C-AAB7-6BD1CE6B2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263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4D553-6CA4-644C-AAB7-6BD1CE6B238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05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63C96-B1E2-FB40-B0F1-3B5219E7CE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4812E-897F-3140-94DD-30950BAF5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B56AF-C259-BF4D-8DAF-F8077EAE9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B30AF-B51A-144D-8513-0B1FEB11F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2A6A1-201B-F24C-8203-DDAD863E5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399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34CE9-F610-8846-A77D-02C9568E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4E34E1-17B3-F949-9020-18DEC07424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34D2A4-C851-0142-9C16-0F5205C0F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583C6-EA00-824A-A0AF-4FE991039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F63B6-238F-6143-8167-DC33F01F1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54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A66875-0FB8-A54B-8B6A-5FB9C3AF8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933337-EB12-5443-A504-DFC2EDE3B3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5FC4E-23B8-A347-90C4-EAF8D233C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421F7-44D0-EF47-BDAB-9AC8A1A31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91B0B-74B4-D04F-9048-21D6200A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03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860AB-DF32-0C48-B651-D3BF336F2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82943-086A-8F4F-A8A1-3A2047A29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B73CB3-2896-984D-AADF-B9A9E1EE5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FA9FF-B2D7-4B46-B9B7-4B7D309B0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9068E-FF8B-E648-975B-501CB7D8D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11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FF37C-E16F-6241-B6D5-46925712F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65607-BD56-B745-8D9B-EF0096848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272C5-FE18-9545-8615-B96FE4E9B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80FA8-6154-D24C-AD50-7FE80FC27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A8B3D-7A62-0A4E-9F0A-F3378A1EB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842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E020C-D19C-EA42-B241-ED2EA29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09B23-FB48-5344-B155-BD43313756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68A24A-B072-2640-8832-6DC00CE56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7733A5-1356-0E4B-8328-C4814050C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2BB33-286E-EB4D-9F46-8810A7187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A001D3-5CA6-E147-9939-F57B4355D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27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FEB05-3C61-D345-A705-9F6A803A0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9E452-0CA0-2047-8B6D-62271021E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3DDD37-38C9-004A-9236-AB3C6E410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837063-B4EF-9F42-9FF2-4DB6DE7759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2A8D70-B63D-A34C-975F-F5D72C76DD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8D7F73-1313-1145-8314-BE4193F43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1C05D4-4EFF-AE4D-A756-C8D3A9108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998F43-6F36-DE40-8FA0-B2A5F6934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06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7822-B0A9-534C-B846-EFCBDE8CB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A7177B-0657-6147-BE75-DE9EA610B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CC5DF1-76DF-E842-B2CB-67D6A54C1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FDBB68-8993-EB46-AA31-A88FAB94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51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6EB26D-21BF-AD43-AA50-3272C0FAB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4C9CD8-A4E5-9F44-B7FD-DEC2FC714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067513-C414-1449-B61A-78F580A4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611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CB06-0589-5C4C-AEE0-454F4BBA6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E95A4-485D-AB4B-A7A1-AF16387700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8FBEB-45D0-1E49-B640-BA7E515A2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F8D9F1-156D-5E4F-9CFD-9C05F0710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C0E030-E158-514D-811F-EC36EA936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E58C2-0B6C-3349-A81F-AD892A1B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94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0536-B9B0-E74B-B221-A9418DF04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C99DB-35CA-5646-8159-8FEB585F84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224568-2E31-BC49-A26B-4324FD647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0A4331-25B0-C546-AEC2-D1A0CF3FE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0BA797-AD26-A243-9DF2-EEFBA58B2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9DDB4-660B-9540-BB2C-0734BF7FA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299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9913B8-C35E-0942-828E-DC634CC85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2BBB0F-2588-3540-9476-C9F264A9B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210AB-7D79-F948-B413-F8BA351B88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EE5F76-80C9-D24E-8113-1B0184A89E6C}" type="datetimeFigureOut">
              <a:rPr lang="en-US" smtClean="0"/>
              <a:t>7/12/19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C2771-D388-3B45-BD9A-6AA44C3936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2CADD-07AE-C844-A388-4AD6C62F9B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7B312-3CD8-AF46-B00E-886574A8A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69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45F297-575B-A341-B1C8-240459ACFCD7}"/>
              </a:ext>
            </a:extLst>
          </p:cNvPr>
          <p:cNvSpPr txBox="1"/>
          <p:nvPr/>
        </p:nvSpPr>
        <p:spPr>
          <a:xfrm>
            <a:off x="4771182" y="580767"/>
            <a:ext cx="2669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January 2001</a:t>
            </a:r>
          </a:p>
        </p:txBody>
      </p:sp>
    </p:spTree>
    <p:extLst>
      <p:ext uri="{BB962C8B-B14F-4D97-AF65-F5344CB8AC3E}">
        <p14:creationId xmlns:p14="http://schemas.microsoft.com/office/powerpoint/2010/main" val="1327825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45F297-575B-A341-B1C8-240459ACFCD7}"/>
              </a:ext>
            </a:extLst>
          </p:cNvPr>
          <p:cNvSpPr txBox="1"/>
          <p:nvPr/>
        </p:nvSpPr>
        <p:spPr>
          <a:xfrm>
            <a:off x="5131633" y="556053"/>
            <a:ext cx="1928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July 2001</a:t>
            </a:r>
          </a:p>
        </p:txBody>
      </p:sp>
    </p:spTree>
    <p:extLst>
      <p:ext uri="{BB962C8B-B14F-4D97-AF65-F5344CB8AC3E}">
        <p14:creationId xmlns:p14="http://schemas.microsoft.com/office/powerpoint/2010/main" val="1170649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DF8E27-29FD-DC43-91E2-C842E4B3F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76" y="0"/>
            <a:ext cx="1200404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9C25C7-6A85-4945-9D87-AF92D517E1F0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617710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A8F09E-2ADD-D347-BF37-87E08A239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76" y="0"/>
            <a:ext cx="1200404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AFC275-8673-BA42-AED2-1B7F41DE8B58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89248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131D0E-4C91-8440-A22E-E75D24E92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76" y="0"/>
            <a:ext cx="1200404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BE1031-9737-134F-A5B9-B9A294CA8F27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82754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F3F98C-6FE6-4449-8443-3B2B28ED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76" y="0"/>
            <a:ext cx="12004048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04778A-EA74-D14F-9EE9-9BA53168BF13}"/>
              </a:ext>
            </a:extLst>
          </p:cNvPr>
          <p:cNvSpPr txBox="1"/>
          <p:nvPr/>
        </p:nvSpPr>
        <p:spPr>
          <a:xfrm>
            <a:off x="0" y="0"/>
            <a:ext cx="15808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150km,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08160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134C4D-DF1D-C246-BECA-1E55C8788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70" y="0"/>
            <a:ext cx="1164566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59C25C7-6A85-4945-9D87-AF92D517E1F0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12171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5F1ECA-44F4-8B4F-9C1C-AB2477A35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70" y="0"/>
            <a:ext cx="1164566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AFC275-8673-BA42-AED2-1B7F41DE8B58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90981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464541-A0B3-D74B-A5B2-E980F8A62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70" y="0"/>
            <a:ext cx="1164566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BE1031-9737-134F-A5B9-B9A294CA8F27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57402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72EE00-189D-0A4F-B987-74515E237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70" y="0"/>
            <a:ext cx="1164566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04778A-EA74-D14F-9EE9-9BA53168BF13}"/>
              </a:ext>
            </a:extLst>
          </p:cNvPr>
          <p:cNvSpPr txBox="1"/>
          <p:nvPr/>
        </p:nvSpPr>
        <p:spPr>
          <a:xfrm>
            <a:off x="0" y="0"/>
            <a:ext cx="15808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150km,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5961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9C25C7-6A85-4945-9D87-AF92D517E1F0}"/>
              </a:ext>
            </a:extLst>
          </p:cNvPr>
          <p:cNvSpPr txBox="1"/>
          <p:nvPr/>
        </p:nvSpPr>
        <p:spPr>
          <a:xfrm>
            <a:off x="0" y="0"/>
            <a:ext cx="1362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6km,</a:t>
            </a:r>
          </a:p>
          <a:p>
            <a:r>
              <a:rPr lang="en-US" sz="3600" dirty="0"/>
              <a:t>4 days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8004B9-671A-5F49-BB98-5C484749D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286" y="0"/>
            <a:ext cx="10123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16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AFC275-8673-BA42-AED2-1B7F41DE8B58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08B6A5-BC9D-2B4A-AD24-A91AF5BCF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286" y="0"/>
            <a:ext cx="10123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486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BE1031-9737-134F-A5B9-B9A294CA8F27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97AE0F-8C4D-8C42-A596-1AF50B320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286" y="0"/>
            <a:ext cx="10123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069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04778A-EA74-D14F-9EE9-9BA53168BF13}"/>
              </a:ext>
            </a:extLst>
          </p:cNvPr>
          <p:cNvSpPr txBox="1"/>
          <p:nvPr/>
        </p:nvSpPr>
        <p:spPr>
          <a:xfrm>
            <a:off x="0" y="0"/>
            <a:ext cx="15808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150km,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CF607E-C3AB-4C47-862C-C782DC47F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286" y="0"/>
            <a:ext cx="10123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46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9C25C7-6A85-4945-9D87-AF92D517E1F0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88F1C4-6ECF-B94E-A4E8-3B9741198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389" y="0"/>
            <a:ext cx="8781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892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AFC275-8673-BA42-AED2-1B7F41DE8B58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B61243-AB88-EE47-97F9-894491FBA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389" y="0"/>
            <a:ext cx="8781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732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BE1031-9737-134F-A5B9-B9A294CA8F27}"/>
              </a:ext>
            </a:extLst>
          </p:cNvPr>
          <p:cNvSpPr txBox="1"/>
          <p:nvPr/>
        </p:nvSpPr>
        <p:spPr>
          <a:xfrm>
            <a:off x="0" y="0"/>
            <a:ext cx="13628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750960-16E5-7C46-AD21-8AE8ED846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389" y="0"/>
            <a:ext cx="8781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869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04778A-EA74-D14F-9EE9-9BA53168BF13}"/>
              </a:ext>
            </a:extLst>
          </p:cNvPr>
          <p:cNvSpPr txBox="1"/>
          <p:nvPr/>
        </p:nvSpPr>
        <p:spPr>
          <a:xfrm>
            <a:off x="0" y="0"/>
            <a:ext cx="15808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150km,</a:t>
            </a:r>
          </a:p>
          <a:p>
            <a:r>
              <a:rPr lang="en-US" sz="3600" dirty="0"/>
              <a:t>4 days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61EF80-519D-0847-973A-75F9080B5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389" y="0"/>
            <a:ext cx="87812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85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3191</TotalTime>
  <Words>69</Words>
  <Application>Microsoft Macintosh PowerPoint</Application>
  <PresentationFormat>Widescreen</PresentationFormat>
  <Paragraphs>35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Green</dc:creator>
  <cp:lastModifiedBy>Brian Green</cp:lastModifiedBy>
  <cp:revision>24</cp:revision>
  <dcterms:created xsi:type="dcterms:W3CDTF">2019-07-10T18:12:25Z</dcterms:created>
  <dcterms:modified xsi:type="dcterms:W3CDTF">2019-07-12T23:28:21Z</dcterms:modified>
</cp:coreProperties>
</file>

<file path=docProps/thumbnail.jpeg>
</file>